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ADLaM Display" panose="020B0604020202020204" charset="0"/>
      <p:regular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Sweet Dreams" panose="020B0604020202020204" charset="0"/>
      <p:regular r:id="rId14"/>
    </p:embeddedFont>
    <p:embeddedFont>
      <p:font typeface="Arimo" panose="020B0604020202020204" charset="0"/>
      <p:regular r:id="rId15"/>
    </p:embeddedFont>
    <p:embeddedFont>
      <p:font typeface="Arimo Bold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-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sv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8.sv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svg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12" Type="http://schemas.openxmlformats.org/officeDocument/2006/relationships/image" Target="../media/image17.png"/><Relationship Id="rId17" Type="http://schemas.openxmlformats.org/officeDocument/2006/relationships/image" Target="../media/image5.png"/><Relationship Id="rId2" Type="http://schemas.openxmlformats.org/officeDocument/2006/relationships/audio" Target="../media/media5.mp3"/><Relationship Id="rId16" Type="http://schemas.openxmlformats.org/officeDocument/2006/relationships/image" Target="../media/image21.png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11" Type="http://schemas.openxmlformats.org/officeDocument/2006/relationships/image" Target="../media/image5.svg"/><Relationship Id="rId5" Type="http://schemas.openxmlformats.org/officeDocument/2006/relationships/image" Target="../media/image14.png"/><Relationship Id="rId15" Type="http://schemas.openxmlformats.org/officeDocument/2006/relationships/image" Target="../media/image20.png"/><Relationship Id="rId10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2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svg"/><Relationship Id="rId11" Type="http://schemas.openxmlformats.org/officeDocument/2006/relationships/image" Target="../media/image24.png"/><Relationship Id="rId5" Type="http://schemas.openxmlformats.org/officeDocument/2006/relationships/image" Target="../media/image2.png"/><Relationship Id="rId10" Type="http://schemas.openxmlformats.org/officeDocument/2006/relationships/image" Target="../media/image23.png"/><Relationship Id="rId4" Type="http://schemas.openxmlformats.org/officeDocument/2006/relationships/image" Target="../media/image1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.sv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hyperlink" Target="https://docs.google.com/forms/d/e/1FAIpQLSf0jFzD4QZQG-VApt23KLitGi6Ot0guCPiFXXt8K2la0xXBfw/viewform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2937481" y="-656030"/>
            <a:ext cx="6224239" cy="6805546"/>
          </a:xfrm>
          <a:custGeom>
            <a:avLst/>
            <a:gdLst/>
            <a:ahLst/>
            <a:cxnLst/>
            <a:rect l="l" t="t" r="r" b="b"/>
            <a:pathLst>
              <a:path w="6224239" h="6805546">
                <a:moveTo>
                  <a:pt x="6224239" y="6805546"/>
                </a:moveTo>
                <a:lnTo>
                  <a:pt x="0" y="6805546"/>
                </a:lnTo>
                <a:lnTo>
                  <a:pt x="0" y="0"/>
                </a:lnTo>
                <a:lnTo>
                  <a:pt x="6224239" y="0"/>
                </a:lnTo>
                <a:lnTo>
                  <a:pt x="6224239" y="6805546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Freeform 3"/>
          <p:cNvSpPr/>
          <p:nvPr/>
        </p:nvSpPr>
        <p:spPr>
          <a:xfrm>
            <a:off x="-411605" y="3958270"/>
            <a:ext cx="6289002" cy="6876358"/>
          </a:xfrm>
          <a:custGeom>
            <a:avLst/>
            <a:gdLst/>
            <a:ahLst/>
            <a:cxnLst/>
            <a:rect l="l" t="t" r="r" b="b"/>
            <a:pathLst>
              <a:path w="6289002" h="6876358">
                <a:moveTo>
                  <a:pt x="0" y="0"/>
                </a:moveTo>
                <a:lnTo>
                  <a:pt x="6289002" y="0"/>
                </a:lnTo>
                <a:lnTo>
                  <a:pt x="6289002" y="6876358"/>
                </a:lnTo>
                <a:lnTo>
                  <a:pt x="0" y="68763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4" name="Freeform 4"/>
          <p:cNvSpPr/>
          <p:nvPr/>
        </p:nvSpPr>
        <p:spPr>
          <a:xfrm>
            <a:off x="15198152" y="6952490"/>
            <a:ext cx="4122295" cy="4114800"/>
          </a:xfrm>
          <a:custGeom>
            <a:avLst/>
            <a:gdLst/>
            <a:ahLst/>
            <a:cxnLst/>
            <a:rect l="l" t="t" r="r" b="b"/>
            <a:pathLst>
              <a:path w="4122295" h="4114800">
                <a:moveTo>
                  <a:pt x="0" y="0"/>
                </a:moveTo>
                <a:lnTo>
                  <a:pt x="4122296" y="0"/>
                </a:lnTo>
                <a:lnTo>
                  <a:pt x="41222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5" name="Freeform 5"/>
          <p:cNvSpPr/>
          <p:nvPr/>
        </p:nvSpPr>
        <p:spPr>
          <a:xfrm>
            <a:off x="-683946" y="-767470"/>
            <a:ext cx="4122295" cy="4114800"/>
          </a:xfrm>
          <a:custGeom>
            <a:avLst/>
            <a:gdLst/>
            <a:ahLst/>
            <a:cxnLst/>
            <a:rect l="l" t="t" r="r" b="b"/>
            <a:pathLst>
              <a:path w="4122295" h="4114800">
                <a:moveTo>
                  <a:pt x="0" y="0"/>
                </a:moveTo>
                <a:lnTo>
                  <a:pt x="4122295" y="0"/>
                </a:lnTo>
                <a:lnTo>
                  <a:pt x="41222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Freeform 6"/>
          <p:cNvSpPr/>
          <p:nvPr/>
        </p:nvSpPr>
        <p:spPr>
          <a:xfrm rot="3701066">
            <a:off x="141864" y="8034062"/>
            <a:ext cx="2128325" cy="2528247"/>
          </a:xfrm>
          <a:custGeom>
            <a:avLst/>
            <a:gdLst/>
            <a:ahLst/>
            <a:cxnLst/>
            <a:rect l="l" t="t" r="r" b="b"/>
            <a:pathLst>
              <a:path w="2128325" h="2528247">
                <a:moveTo>
                  <a:pt x="0" y="0"/>
                </a:moveTo>
                <a:lnTo>
                  <a:pt x="2128324" y="0"/>
                </a:lnTo>
                <a:lnTo>
                  <a:pt x="2128324" y="2528247"/>
                </a:lnTo>
                <a:lnTo>
                  <a:pt x="0" y="25282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/>
          <p:cNvSpPr/>
          <p:nvPr/>
        </p:nvSpPr>
        <p:spPr>
          <a:xfrm rot="4693436" flipH="1" flipV="1">
            <a:off x="16523061" y="-66313"/>
            <a:ext cx="2137817" cy="2539523"/>
          </a:xfrm>
          <a:custGeom>
            <a:avLst/>
            <a:gdLst/>
            <a:ahLst/>
            <a:cxnLst/>
            <a:rect l="l" t="t" r="r" b="b"/>
            <a:pathLst>
              <a:path w="2137817" h="2539523">
                <a:moveTo>
                  <a:pt x="2137817" y="2539523"/>
                </a:moveTo>
                <a:lnTo>
                  <a:pt x="0" y="2539523"/>
                </a:lnTo>
                <a:lnTo>
                  <a:pt x="0" y="0"/>
                </a:lnTo>
                <a:lnTo>
                  <a:pt x="2137817" y="0"/>
                </a:lnTo>
                <a:lnTo>
                  <a:pt x="2137817" y="2539523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" name="Freeform 8"/>
          <p:cNvSpPr/>
          <p:nvPr/>
        </p:nvSpPr>
        <p:spPr>
          <a:xfrm>
            <a:off x="7543800" y="617111"/>
            <a:ext cx="2753512" cy="2481889"/>
          </a:xfrm>
          <a:custGeom>
            <a:avLst/>
            <a:gdLst/>
            <a:ahLst/>
            <a:cxnLst/>
            <a:rect l="l" t="t" r="r" b="b"/>
            <a:pathLst>
              <a:path w="2753512" h="2481889">
                <a:moveTo>
                  <a:pt x="0" y="0"/>
                </a:moveTo>
                <a:lnTo>
                  <a:pt x="2753513" y="0"/>
                </a:lnTo>
                <a:lnTo>
                  <a:pt x="2753513" y="2481889"/>
                </a:lnTo>
                <a:lnTo>
                  <a:pt x="0" y="24818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9" name="TextBox 9"/>
          <p:cNvSpPr txBox="1"/>
          <p:nvPr/>
        </p:nvSpPr>
        <p:spPr>
          <a:xfrm>
            <a:off x="2589311" y="4554622"/>
            <a:ext cx="12640686" cy="1957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15"/>
              </a:lnSpc>
            </a:pPr>
            <a:r>
              <a:rPr lang="en-US" sz="11439" dirty="0" err="1">
                <a:solidFill>
                  <a:srgbClr val="6B3406"/>
                </a:solidFill>
                <a:latin typeface="Sweet Dreams"/>
                <a:ea typeface="Sweet Dreams"/>
                <a:cs typeface="Sweet Dreams"/>
                <a:sym typeface="Sweet Dreams"/>
              </a:rPr>
              <a:t>Swaranchal</a:t>
            </a:r>
            <a:r>
              <a:rPr lang="en-US" sz="11439" dirty="0">
                <a:solidFill>
                  <a:srgbClr val="6B3406"/>
                </a:solidFill>
                <a:latin typeface="Sweet Dreams"/>
                <a:ea typeface="Sweet Dreams"/>
                <a:cs typeface="Sweet Dreams"/>
                <a:sym typeface="Sweet Dreams"/>
              </a:rPr>
              <a:t> Club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05200" y="7001053"/>
            <a:ext cx="10363200" cy="9513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25"/>
              </a:lnSpc>
              <a:spcBef>
                <a:spcPct val="0"/>
              </a:spcBef>
            </a:pPr>
            <a:r>
              <a:rPr lang="en-US" sz="4800" dirty="0">
                <a:solidFill>
                  <a:srgbClr val="6B3406"/>
                </a:solidFill>
                <a:latin typeface="Sweet Dreams"/>
                <a:ea typeface="Sweet Dreams"/>
                <a:cs typeface="Sweet Dreams"/>
                <a:sym typeface="Sweet Dreams"/>
              </a:rPr>
              <a:t>“</a:t>
            </a:r>
            <a:r>
              <a:rPr lang="en-US" sz="4800" dirty="0" err="1">
                <a:solidFill>
                  <a:srgbClr val="6B3406"/>
                </a:solidFill>
                <a:latin typeface="Sweet Dreams"/>
                <a:ea typeface="Sweet Dreams"/>
                <a:cs typeface="Sweet Dreams"/>
                <a:sym typeface="Sweet Dreams"/>
              </a:rPr>
              <a:t>छः</a:t>
            </a:r>
            <a:r>
              <a:rPr lang="en-US" sz="4800" dirty="0">
                <a:solidFill>
                  <a:srgbClr val="6B3406"/>
                </a:solidFill>
                <a:latin typeface="Sweet Dreams"/>
                <a:ea typeface="Sweet Dreams"/>
                <a:cs typeface="Sweet Dreams"/>
                <a:sym typeface="Sweet Dreams"/>
              </a:rPr>
              <a:t> </a:t>
            </a:r>
            <a:r>
              <a:rPr lang="en-US" sz="4800" dirty="0" err="1">
                <a:solidFill>
                  <a:srgbClr val="6B3406"/>
                </a:solidFill>
                <a:latin typeface="Sweet Dreams"/>
                <a:ea typeface="Sweet Dreams"/>
                <a:cs typeface="Sweet Dreams"/>
                <a:sym typeface="Sweet Dreams"/>
              </a:rPr>
              <a:t>दशक</a:t>
            </a:r>
            <a:r>
              <a:rPr lang="en-US" sz="4800" dirty="0">
                <a:solidFill>
                  <a:srgbClr val="6B3406"/>
                </a:solidFill>
                <a:latin typeface="Sweet Dreams"/>
                <a:ea typeface="Sweet Dreams"/>
                <a:cs typeface="Sweet Dreams"/>
                <a:sym typeface="Sweet Dreams"/>
              </a:rPr>
              <a:t> - </a:t>
            </a:r>
            <a:r>
              <a:rPr lang="en-US" sz="4800" dirty="0" err="1">
                <a:solidFill>
                  <a:srgbClr val="6B3406"/>
                </a:solidFill>
                <a:latin typeface="Sweet Dreams"/>
                <a:ea typeface="Sweet Dreams"/>
                <a:cs typeface="Sweet Dreams"/>
                <a:sym typeface="Sweet Dreams"/>
              </a:rPr>
              <a:t>आत्म-शक्ति</a:t>
            </a:r>
            <a:r>
              <a:rPr lang="en-US" sz="4800" dirty="0">
                <a:solidFill>
                  <a:srgbClr val="6B3406"/>
                </a:solidFill>
                <a:latin typeface="Sweet Dreams"/>
                <a:ea typeface="Sweet Dreams"/>
                <a:cs typeface="Sweet Dreams"/>
                <a:sym typeface="Sweet Dreams"/>
              </a:rPr>
              <a:t> </a:t>
            </a:r>
            <a:r>
              <a:rPr lang="en-US" sz="4800" dirty="0" err="1">
                <a:solidFill>
                  <a:srgbClr val="6B3406"/>
                </a:solidFill>
                <a:latin typeface="Sweet Dreams"/>
                <a:ea typeface="Sweet Dreams"/>
                <a:cs typeface="Sweet Dreams"/>
                <a:sym typeface="Sweet Dreams"/>
              </a:rPr>
              <a:t>का</a:t>
            </a:r>
            <a:r>
              <a:rPr lang="en-US" sz="4800" dirty="0">
                <a:solidFill>
                  <a:srgbClr val="6B3406"/>
                </a:solidFill>
                <a:latin typeface="Sweet Dreams"/>
                <a:ea typeface="Sweet Dreams"/>
                <a:cs typeface="Sweet Dreams"/>
                <a:sym typeface="Sweet Dreams"/>
              </a:rPr>
              <a:t> </a:t>
            </a:r>
            <a:r>
              <a:rPr lang="en-US" sz="4800" dirty="0" err="1">
                <a:solidFill>
                  <a:srgbClr val="6B3406"/>
                </a:solidFill>
                <a:latin typeface="Sweet Dreams"/>
                <a:ea typeface="Sweet Dreams"/>
                <a:cs typeface="Sweet Dreams"/>
                <a:sym typeface="Sweet Dreams"/>
              </a:rPr>
              <a:t>उत्सव</a:t>
            </a:r>
            <a:r>
              <a:rPr lang="en-US" sz="4800" dirty="0">
                <a:solidFill>
                  <a:srgbClr val="6B3406"/>
                </a:solidFill>
                <a:latin typeface="Sweet Dreams"/>
                <a:ea typeface="Sweet Dreams"/>
                <a:cs typeface="Sweet Dreams"/>
                <a:sym typeface="Sweet Dreams"/>
              </a:rPr>
              <a:t>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A61616-AC84-568C-7863-C1A680D70983}"/>
              </a:ext>
            </a:extLst>
          </p:cNvPr>
          <p:cNvSpPr txBox="1"/>
          <p:nvPr/>
        </p:nvSpPr>
        <p:spPr>
          <a:xfrm>
            <a:off x="2133600" y="3482017"/>
            <a:ext cx="1424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5400" dirty="0">
                <a:solidFill>
                  <a:schemeClr val="accent6">
                    <a:lumMod val="50000"/>
                  </a:schemeClr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Kanoria PG Mahila Mahavidyalaya, Jaipur</a:t>
            </a:r>
          </a:p>
        </p:txBody>
      </p:sp>
      <p:pic>
        <p:nvPicPr>
          <p:cNvPr id="12" name="Slid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79861" y="94869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3096208" y="-656030"/>
            <a:ext cx="6224239" cy="6805546"/>
          </a:xfrm>
          <a:custGeom>
            <a:avLst/>
            <a:gdLst/>
            <a:ahLst/>
            <a:cxnLst/>
            <a:rect l="l" t="t" r="r" b="b"/>
            <a:pathLst>
              <a:path w="6224239" h="6805546">
                <a:moveTo>
                  <a:pt x="6224240" y="6805546"/>
                </a:moveTo>
                <a:lnTo>
                  <a:pt x="0" y="6805546"/>
                </a:lnTo>
                <a:lnTo>
                  <a:pt x="0" y="0"/>
                </a:lnTo>
                <a:lnTo>
                  <a:pt x="6224240" y="0"/>
                </a:lnTo>
                <a:lnTo>
                  <a:pt x="6224240" y="6805546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Freeform 3"/>
          <p:cNvSpPr/>
          <p:nvPr/>
        </p:nvSpPr>
        <p:spPr>
          <a:xfrm>
            <a:off x="-565144" y="4190932"/>
            <a:ext cx="6289002" cy="6876358"/>
          </a:xfrm>
          <a:custGeom>
            <a:avLst/>
            <a:gdLst/>
            <a:ahLst/>
            <a:cxnLst/>
            <a:rect l="l" t="t" r="r" b="b"/>
            <a:pathLst>
              <a:path w="6289002" h="6876358">
                <a:moveTo>
                  <a:pt x="0" y="0"/>
                </a:moveTo>
                <a:lnTo>
                  <a:pt x="6289002" y="0"/>
                </a:lnTo>
                <a:lnTo>
                  <a:pt x="6289002" y="6876358"/>
                </a:lnTo>
                <a:lnTo>
                  <a:pt x="0" y="68763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4" name="Freeform 4"/>
          <p:cNvSpPr/>
          <p:nvPr/>
        </p:nvSpPr>
        <p:spPr>
          <a:xfrm>
            <a:off x="15239696" y="7110173"/>
            <a:ext cx="4304080" cy="4296255"/>
          </a:xfrm>
          <a:custGeom>
            <a:avLst/>
            <a:gdLst/>
            <a:ahLst/>
            <a:cxnLst/>
            <a:rect l="l" t="t" r="r" b="b"/>
            <a:pathLst>
              <a:path w="4304080" h="4296255">
                <a:moveTo>
                  <a:pt x="0" y="0"/>
                </a:moveTo>
                <a:lnTo>
                  <a:pt x="4304081" y="0"/>
                </a:lnTo>
                <a:lnTo>
                  <a:pt x="4304081" y="4296254"/>
                </a:lnTo>
                <a:lnTo>
                  <a:pt x="0" y="42962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5" name="Freeform 5"/>
          <p:cNvSpPr/>
          <p:nvPr/>
        </p:nvSpPr>
        <p:spPr>
          <a:xfrm>
            <a:off x="-931961" y="-767470"/>
            <a:ext cx="4276208" cy="4268433"/>
          </a:xfrm>
          <a:custGeom>
            <a:avLst/>
            <a:gdLst/>
            <a:ahLst/>
            <a:cxnLst/>
            <a:rect l="l" t="t" r="r" b="b"/>
            <a:pathLst>
              <a:path w="4276208" h="4268433">
                <a:moveTo>
                  <a:pt x="0" y="0"/>
                </a:moveTo>
                <a:lnTo>
                  <a:pt x="4276208" y="0"/>
                </a:lnTo>
                <a:lnTo>
                  <a:pt x="4276208" y="4268432"/>
                </a:lnTo>
                <a:lnTo>
                  <a:pt x="0" y="42684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Freeform 6"/>
          <p:cNvSpPr/>
          <p:nvPr/>
        </p:nvSpPr>
        <p:spPr>
          <a:xfrm rot="3701066">
            <a:off x="141864" y="8034062"/>
            <a:ext cx="2128325" cy="2528247"/>
          </a:xfrm>
          <a:custGeom>
            <a:avLst/>
            <a:gdLst/>
            <a:ahLst/>
            <a:cxnLst/>
            <a:rect l="l" t="t" r="r" b="b"/>
            <a:pathLst>
              <a:path w="2128325" h="2528247">
                <a:moveTo>
                  <a:pt x="0" y="0"/>
                </a:moveTo>
                <a:lnTo>
                  <a:pt x="2128324" y="0"/>
                </a:lnTo>
                <a:lnTo>
                  <a:pt x="2128324" y="2528247"/>
                </a:lnTo>
                <a:lnTo>
                  <a:pt x="0" y="25282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/>
          <p:cNvSpPr/>
          <p:nvPr/>
        </p:nvSpPr>
        <p:spPr>
          <a:xfrm rot="4693436" flipH="1" flipV="1">
            <a:off x="16523061" y="-66313"/>
            <a:ext cx="2137817" cy="2539523"/>
          </a:xfrm>
          <a:custGeom>
            <a:avLst/>
            <a:gdLst/>
            <a:ahLst/>
            <a:cxnLst/>
            <a:rect l="l" t="t" r="r" b="b"/>
            <a:pathLst>
              <a:path w="2137817" h="2539523">
                <a:moveTo>
                  <a:pt x="2137817" y="2539523"/>
                </a:moveTo>
                <a:lnTo>
                  <a:pt x="0" y="2539523"/>
                </a:lnTo>
                <a:lnTo>
                  <a:pt x="0" y="0"/>
                </a:lnTo>
                <a:lnTo>
                  <a:pt x="2137817" y="0"/>
                </a:lnTo>
                <a:lnTo>
                  <a:pt x="2137817" y="2539523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" name="TextBox 8"/>
          <p:cNvSpPr txBox="1"/>
          <p:nvPr/>
        </p:nvSpPr>
        <p:spPr>
          <a:xfrm>
            <a:off x="4828358" y="622563"/>
            <a:ext cx="7426683" cy="1335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89"/>
              </a:lnSpc>
            </a:pPr>
            <a:r>
              <a:rPr lang="en-US" sz="7777">
                <a:solidFill>
                  <a:srgbClr val="6B3406"/>
                </a:solidFill>
                <a:latin typeface="Sweet Dreams"/>
                <a:ea typeface="Sweet Dreams"/>
                <a:cs typeface="Sweet Dreams"/>
                <a:sym typeface="Sweet Dreams"/>
              </a:rPr>
              <a:t>स्वरांचल क्लब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854612" y="1904783"/>
            <a:ext cx="14353715" cy="8331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2799" b="1" dirty="0" err="1">
                <a:solidFill>
                  <a:srgbClr val="6B3406"/>
                </a:solidFill>
                <a:latin typeface="Arimo Bold"/>
                <a:ea typeface="Arimo Bold"/>
                <a:cs typeface="Arimo Bold"/>
                <a:sym typeface="Arimo Bold"/>
              </a:rPr>
              <a:t>परिचय</a:t>
            </a:r>
            <a:r>
              <a:rPr lang="en-US" sz="2799" b="1" dirty="0">
                <a:solidFill>
                  <a:srgbClr val="6B3406"/>
                </a:solidFill>
                <a:latin typeface="Arimo Bold"/>
                <a:ea typeface="Arimo Bold"/>
                <a:cs typeface="Arimo Bold"/>
                <a:sym typeface="Arimo Bold"/>
              </a:rPr>
              <a:t>:</a:t>
            </a:r>
          </a:p>
          <a:p>
            <a:pPr algn="just">
              <a:lnSpc>
                <a:spcPts val="4999"/>
              </a:lnSpc>
            </a:pP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स्वरांचल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संगीत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क्लब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कॉलेज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के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उन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विद्यार्थियों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के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लिए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एक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मंच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है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जिन्हें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गायन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वादन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और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संगीत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से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जुड़ी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गतिविधियों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में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रुचि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है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।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यह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क्लब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विद्यार्थियों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को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अपनी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प्रतिभा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निखारने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नई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विधाओं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को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सीखने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और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मंच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अनुभव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प्राप्त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करने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का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अवसर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प्रदान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करता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है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।</a:t>
            </a:r>
          </a:p>
          <a:p>
            <a:pPr algn="just">
              <a:lnSpc>
                <a:spcPts val="5599"/>
              </a:lnSpc>
            </a:pPr>
            <a:r>
              <a:rPr lang="en-US" sz="2799" b="1" dirty="0" err="1">
                <a:solidFill>
                  <a:srgbClr val="6B3406"/>
                </a:solidFill>
                <a:latin typeface="Arimo Bold"/>
                <a:ea typeface="Arimo Bold"/>
                <a:cs typeface="Arimo Bold"/>
                <a:sym typeface="Arimo Bold"/>
              </a:rPr>
              <a:t>मुख्य</a:t>
            </a:r>
            <a:r>
              <a:rPr lang="en-US" sz="2799" b="1" dirty="0">
                <a:solidFill>
                  <a:srgbClr val="6B340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799" b="1" dirty="0" err="1">
                <a:solidFill>
                  <a:srgbClr val="6B3406"/>
                </a:solidFill>
                <a:latin typeface="Arimo Bold"/>
                <a:ea typeface="Arimo Bold"/>
                <a:cs typeface="Arimo Bold"/>
                <a:sym typeface="Arimo Bold"/>
              </a:rPr>
              <a:t>उद्देश्‍य</a:t>
            </a:r>
            <a:r>
              <a:rPr lang="en-US" sz="2799" b="1" dirty="0">
                <a:solidFill>
                  <a:srgbClr val="6B3406"/>
                </a:solidFill>
                <a:latin typeface="Arimo Bold"/>
                <a:ea typeface="Arimo Bold"/>
                <a:cs typeface="Arimo Bold"/>
                <a:sym typeface="Arimo Bold"/>
              </a:rPr>
              <a:t>:</a:t>
            </a:r>
          </a:p>
          <a:p>
            <a:pPr marL="539748" lvl="1" indent="-269874" algn="just">
              <a:lnSpc>
                <a:spcPts val="4999"/>
              </a:lnSpc>
              <a:buFont typeface="Arial"/>
              <a:buChar char="•"/>
            </a:pP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विद्यार्थियों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में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संगीत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के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प्रति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रुचि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और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रचनात्मकता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को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प्रोत्साहित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करना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।</a:t>
            </a:r>
          </a:p>
          <a:p>
            <a:pPr marL="539748" lvl="1" indent="-269874" algn="just">
              <a:lnSpc>
                <a:spcPts val="4999"/>
              </a:lnSpc>
              <a:buFont typeface="Arial"/>
              <a:buChar char="•"/>
            </a:pP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गायन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वादन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और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अन्य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संगीत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विधाओं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में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कौशल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विकास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।</a:t>
            </a:r>
          </a:p>
          <a:p>
            <a:pPr marL="539748" lvl="1" indent="-269874" algn="just">
              <a:lnSpc>
                <a:spcPts val="4999"/>
              </a:lnSpc>
              <a:buFont typeface="Arial"/>
              <a:buChar char="•"/>
            </a:pP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विभिन्न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सांस्कृतिक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कार्यक्रमों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में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सहभागिता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।</a:t>
            </a:r>
          </a:p>
          <a:p>
            <a:pPr algn="just">
              <a:lnSpc>
                <a:spcPts val="5399"/>
              </a:lnSpc>
            </a:pPr>
            <a:r>
              <a:rPr lang="en-US" sz="2699" b="1" dirty="0" err="1">
                <a:solidFill>
                  <a:srgbClr val="6B3406"/>
                </a:solidFill>
                <a:latin typeface="Arimo Bold"/>
                <a:ea typeface="Arimo Bold"/>
                <a:cs typeface="Arimo Bold"/>
                <a:sym typeface="Arimo Bold"/>
              </a:rPr>
              <a:t>लाभ</a:t>
            </a:r>
            <a:r>
              <a:rPr lang="en-US" sz="2699" b="1" dirty="0">
                <a:solidFill>
                  <a:srgbClr val="6B3406"/>
                </a:solidFill>
                <a:latin typeface="Arimo Bold"/>
                <a:ea typeface="Arimo Bold"/>
                <a:cs typeface="Arimo Bold"/>
                <a:sym typeface="Arimo Bold"/>
              </a:rPr>
              <a:t>:</a:t>
            </a:r>
          </a:p>
          <a:p>
            <a:pPr marL="539748" lvl="1" indent="-269874" algn="just">
              <a:lnSpc>
                <a:spcPts val="4999"/>
              </a:lnSpc>
              <a:buFont typeface="Arial"/>
              <a:buChar char="•"/>
            </a:pP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आत्मविश्वास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और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मंच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कौशल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का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विकास</a:t>
            </a:r>
            <a:endParaRPr lang="en-US" sz="2499" dirty="0">
              <a:solidFill>
                <a:srgbClr val="6B3406"/>
              </a:solidFill>
              <a:latin typeface="Arimo"/>
              <a:ea typeface="Arimo"/>
              <a:cs typeface="Arimo"/>
              <a:sym typeface="Arimo"/>
            </a:endParaRPr>
          </a:p>
          <a:p>
            <a:pPr marL="539748" lvl="1" indent="-269874" algn="just">
              <a:lnSpc>
                <a:spcPts val="4999"/>
              </a:lnSpc>
              <a:buFont typeface="Arial"/>
              <a:buChar char="•"/>
            </a:pP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टीम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वर्क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और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समन्वय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का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अनुभव</a:t>
            </a:r>
            <a:endParaRPr lang="en-US" sz="2499" dirty="0">
              <a:solidFill>
                <a:srgbClr val="6B3406"/>
              </a:solidFill>
              <a:latin typeface="Arimo"/>
              <a:ea typeface="Arimo"/>
              <a:cs typeface="Arimo"/>
              <a:sym typeface="Arimo"/>
            </a:endParaRPr>
          </a:p>
          <a:p>
            <a:pPr marL="539748" lvl="1" indent="-269874" algn="just">
              <a:lnSpc>
                <a:spcPts val="4999"/>
              </a:lnSpc>
              <a:buFont typeface="Arial"/>
              <a:buChar char="•"/>
            </a:pP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संगीत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के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विभिन्न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रूपों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की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समझ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और</a:t>
            </a:r>
            <a:r>
              <a:rPr lang="en-US" sz="2499" dirty="0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99" dirty="0" err="1">
                <a:solidFill>
                  <a:srgbClr val="6B3406"/>
                </a:solidFill>
                <a:latin typeface="Arimo"/>
                <a:ea typeface="Arimo"/>
                <a:cs typeface="Arimo"/>
                <a:sym typeface="Arimo"/>
              </a:rPr>
              <a:t>सराहना</a:t>
            </a:r>
            <a:endParaRPr lang="en-US" sz="2499" dirty="0">
              <a:solidFill>
                <a:srgbClr val="6B3406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4999"/>
              </a:lnSpc>
            </a:pPr>
            <a:endParaRPr lang="en-US" sz="2499" dirty="0">
              <a:solidFill>
                <a:srgbClr val="6B3406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4999"/>
              </a:lnSpc>
            </a:pPr>
            <a:endParaRPr lang="en-US" sz="2499" dirty="0">
              <a:solidFill>
                <a:srgbClr val="6B3406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2144051" y="4962007"/>
            <a:ext cx="3515793" cy="3806469"/>
          </a:xfrm>
          <a:custGeom>
            <a:avLst/>
            <a:gdLst/>
            <a:ahLst/>
            <a:cxnLst/>
            <a:rect l="l" t="t" r="r" b="b"/>
            <a:pathLst>
              <a:path w="3515793" h="3806469">
                <a:moveTo>
                  <a:pt x="0" y="0"/>
                </a:moveTo>
                <a:lnTo>
                  <a:pt x="3515793" y="0"/>
                </a:lnTo>
                <a:lnTo>
                  <a:pt x="3515793" y="3806469"/>
                </a:lnTo>
                <a:lnTo>
                  <a:pt x="0" y="3806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pic>
        <p:nvPicPr>
          <p:cNvPr id="11" name="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922669" y="94869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2937481" y="-656030"/>
            <a:ext cx="6224239" cy="6805546"/>
          </a:xfrm>
          <a:custGeom>
            <a:avLst/>
            <a:gdLst/>
            <a:ahLst/>
            <a:cxnLst/>
            <a:rect l="l" t="t" r="r" b="b"/>
            <a:pathLst>
              <a:path w="6224239" h="6805546">
                <a:moveTo>
                  <a:pt x="6224239" y="6805546"/>
                </a:moveTo>
                <a:lnTo>
                  <a:pt x="0" y="6805546"/>
                </a:lnTo>
                <a:lnTo>
                  <a:pt x="0" y="0"/>
                </a:lnTo>
                <a:lnTo>
                  <a:pt x="6224239" y="0"/>
                </a:lnTo>
                <a:lnTo>
                  <a:pt x="6224239" y="6805546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Freeform 3"/>
          <p:cNvSpPr/>
          <p:nvPr/>
        </p:nvSpPr>
        <p:spPr>
          <a:xfrm>
            <a:off x="-411605" y="3958270"/>
            <a:ext cx="6289002" cy="6876358"/>
          </a:xfrm>
          <a:custGeom>
            <a:avLst/>
            <a:gdLst/>
            <a:ahLst/>
            <a:cxnLst/>
            <a:rect l="l" t="t" r="r" b="b"/>
            <a:pathLst>
              <a:path w="6289002" h="6876358">
                <a:moveTo>
                  <a:pt x="0" y="0"/>
                </a:moveTo>
                <a:lnTo>
                  <a:pt x="6289002" y="0"/>
                </a:lnTo>
                <a:lnTo>
                  <a:pt x="6289002" y="6876358"/>
                </a:lnTo>
                <a:lnTo>
                  <a:pt x="0" y="68763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4" name="Freeform 4"/>
          <p:cNvSpPr/>
          <p:nvPr/>
        </p:nvSpPr>
        <p:spPr>
          <a:xfrm>
            <a:off x="15239696" y="7110173"/>
            <a:ext cx="4304080" cy="4296255"/>
          </a:xfrm>
          <a:custGeom>
            <a:avLst/>
            <a:gdLst/>
            <a:ahLst/>
            <a:cxnLst/>
            <a:rect l="l" t="t" r="r" b="b"/>
            <a:pathLst>
              <a:path w="4304080" h="4296255">
                <a:moveTo>
                  <a:pt x="0" y="0"/>
                </a:moveTo>
                <a:lnTo>
                  <a:pt x="4304081" y="0"/>
                </a:lnTo>
                <a:lnTo>
                  <a:pt x="4304081" y="4296254"/>
                </a:lnTo>
                <a:lnTo>
                  <a:pt x="0" y="42962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5" name="Freeform 5"/>
          <p:cNvSpPr/>
          <p:nvPr/>
        </p:nvSpPr>
        <p:spPr>
          <a:xfrm>
            <a:off x="-931961" y="-862379"/>
            <a:ext cx="4275974" cy="4268199"/>
          </a:xfrm>
          <a:custGeom>
            <a:avLst/>
            <a:gdLst/>
            <a:ahLst/>
            <a:cxnLst/>
            <a:rect l="l" t="t" r="r" b="b"/>
            <a:pathLst>
              <a:path w="4275974" h="4268199">
                <a:moveTo>
                  <a:pt x="0" y="0"/>
                </a:moveTo>
                <a:lnTo>
                  <a:pt x="4275974" y="0"/>
                </a:lnTo>
                <a:lnTo>
                  <a:pt x="4275974" y="4268199"/>
                </a:lnTo>
                <a:lnTo>
                  <a:pt x="0" y="42681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Freeform 6"/>
          <p:cNvSpPr/>
          <p:nvPr/>
        </p:nvSpPr>
        <p:spPr>
          <a:xfrm>
            <a:off x="13502696" y="3270376"/>
            <a:ext cx="2286406" cy="4799707"/>
          </a:xfrm>
          <a:custGeom>
            <a:avLst/>
            <a:gdLst/>
            <a:ahLst/>
            <a:cxnLst/>
            <a:rect l="l" t="t" r="r" b="b"/>
            <a:pathLst>
              <a:path w="2286406" h="4799707">
                <a:moveTo>
                  <a:pt x="0" y="0"/>
                </a:moveTo>
                <a:lnTo>
                  <a:pt x="2286406" y="0"/>
                </a:lnTo>
                <a:lnTo>
                  <a:pt x="2286406" y="4799707"/>
                </a:lnTo>
                <a:lnTo>
                  <a:pt x="0" y="47997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TextBox 7"/>
          <p:cNvSpPr txBox="1"/>
          <p:nvPr/>
        </p:nvSpPr>
        <p:spPr>
          <a:xfrm>
            <a:off x="3711024" y="1080339"/>
            <a:ext cx="9791672" cy="90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7"/>
              </a:lnSpc>
            </a:pPr>
            <a:r>
              <a:rPr lang="en-US" sz="5241">
                <a:solidFill>
                  <a:srgbClr val="6B3406"/>
                </a:solidFill>
                <a:latin typeface="Sweet Dreams"/>
                <a:ea typeface="Sweet Dreams"/>
                <a:cs typeface="Sweet Dreams"/>
                <a:sym typeface="Sweet Dreams"/>
              </a:rPr>
              <a:t>What We Do: Activities &amp; Events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72411" y="2739149"/>
            <a:ext cx="9555501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6B3406"/>
                </a:solidFill>
                <a:latin typeface="Sweet Dreams"/>
                <a:ea typeface="Sweet Dreams"/>
                <a:cs typeface="Sweet Dreams"/>
                <a:sym typeface="Sweet Dreams"/>
              </a:rPr>
              <a:t>Vocal training sessions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572411" y="3399549"/>
            <a:ext cx="9555501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6B3406"/>
                </a:solidFill>
                <a:latin typeface="Sweet Dreams"/>
                <a:ea typeface="Sweet Dreams"/>
                <a:cs typeface="Sweet Dreams"/>
                <a:sym typeface="Sweet Dreams"/>
              </a:rPr>
              <a:t>Seminars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72411" y="5451016"/>
            <a:ext cx="9555501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6B3406"/>
                </a:solidFill>
                <a:latin typeface="Sweet Dreams"/>
                <a:ea typeface="Sweet Dreams"/>
                <a:cs typeface="Sweet Dreams"/>
                <a:sym typeface="Sweet Dreams"/>
              </a:rPr>
              <a:t>Open Mic &amp; Jamming Sessions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72411" y="6197141"/>
            <a:ext cx="9555501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6B3406"/>
                </a:solidFill>
                <a:latin typeface="Sweet Dreams"/>
                <a:ea typeface="Sweet Dreams"/>
                <a:cs typeface="Sweet Dreams"/>
                <a:sym typeface="Sweet Dreams"/>
              </a:rPr>
              <a:t>Solo/duet singing competitions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572411" y="8410116"/>
            <a:ext cx="9555501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6B3406"/>
                </a:solidFill>
                <a:latin typeface="Sweet Dreams"/>
                <a:ea typeface="Sweet Dreams"/>
                <a:cs typeface="Sweet Dreams"/>
                <a:sym typeface="Sweet Dreams"/>
              </a:rPr>
              <a:t>Visits (Doordarshan and Music Studios)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572411" y="6905166"/>
            <a:ext cx="9555501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6B3406"/>
                </a:solidFill>
                <a:latin typeface="Sweet Dreams"/>
                <a:ea typeface="Sweet Dreams"/>
                <a:cs typeface="Sweet Dreams"/>
                <a:sym typeface="Sweet Dreams"/>
              </a:rPr>
              <a:t>Antakshari and Music Quiz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572411" y="4755482"/>
            <a:ext cx="9555501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6B3406"/>
                </a:solidFill>
                <a:latin typeface="Sweet Dreams"/>
                <a:ea typeface="Sweet Dreams"/>
                <a:cs typeface="Sweet Dreams"/>
                <a:sym typeface="Sweet Dreams"/>
              </a:rPr>
              <a:t>Instrument learning workshops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572411" y="7673516"/>
            <a:ext cx="9555501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6B3406"/>
                </a:solidFill>
                <a:latin typeface="Sweet Dreams"/>
                <a:ea typeface="Sweet Dreams"/>
                <a:cs typeface="Sweet Dreams"/>
                <a:sym typeface="Sweet Dreams"/>
              </a:rPr>
              <a:t>Beatboxing Session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572411" y="4059949"/>
            <a:ext cx="9555501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6B3406"/>
                </a:solidFill>
                <a:latin typeface="Sweet Dreams"/>
                <a:ea typeface="Sweet Dreams"/>
                <a:cs typeface="Sweet Dreams"/>
                <a:sym typeface="Sweet Dreams"/>
              </a:rPr>
              <a:t>National Days Celebrations</a:t>
            </a:r>
          </a:p>
        </p:txBody>
      </p:sp>
      <p:pic>
        <p:nvPicPr>
          <p:cNvPr id="17" name="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02683" y="92583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2937481" y="-656030"/>
            <a:ext cx="6224239" cy="6805546"/>
          </a:xfrm>
          <a:custGeom>
            <a:avLst/>
            <a:gdLst/>
            <a:ahLst/>
            <a:cxnLst/>
            <a:rect l="l" t="t" r="r" b="b"/>
            <a:pathLst>
              <a:path w="6224239" h="6805546">
                <a:moveTo>
                  <a:pt x="6224239" y="6805546"/>
                </a:moveTo>
                <a:lnTo>
                  <a:pt x="0" y="6805546"/>
                </a:lnTo>
                <a:lnTo>
                  <a:pt x="0" y="0"/>
                </a:lnTo>
                <a:lnTo>
                  <a:pt x="6224239" y="0"/>
                </a:lnTo>
                <a:lnTo>
                  <a:pt x="6224239" y="6805546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Freeform 3"/>
          <p:cNvSpPr/>
          <p:nvPr/>
        </p:nvSpPr>
        <p:spPr>
          <a:xfrm>
            <a:off x="-411605" y="3958270"/>
            <a:ext cx="6289002" cy="6876358"/>
          </a:xfrm>
          <a:custGeom>
            <a:avLst/>
            <a:gdLst/>
            <a:ahLst/>
            <a:cxnLst/>
            <a:rect l="l" t="t" r="r" b="b"/>
            <a:pathLst>
              <a:path w="6289002" h="6876358">
                <a:moveTo>
                  <a:pt x="0" y="0"/>
                </a:moveTo>
                <a:lnTo>
                  <a:pt x="6289002" y="0"/>
                </a:lnTo>
                <a:lnTo>
                  <a:pt x="6289002" y="6876358"/>
                </a:lnTo>
                <a:lnTo>
                  <a:pt x="0" y="68763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4" name="Freeform 4"/>
          <p:cNvSpPr/>
          <p:nvPr/>
        </p:nvSpPr>
        <p:spPr>
          <a:xfrm>
            <a:off x="-931961" y="-862379"/>
            <a:ext cx="4275974" cy="4268199"/>
          </a:xfrm>
          <a:custGeom>
            <a:avLst/>
            <a:gdLst/>
            <a:ahLst/>
            <a:cxnLst/>
            <a:rect l="l" t="t" r="r" b="b"/>
            <a:pathLst>
              <a:path w="4275974" h="4268199">
                <a:moveTo>
                  <a:pt x="0" y="0"/>
                </a:moveTo>
                <a:lnTo>
                  <a:pt x="4275974" y="0"/>
                </a:lnTo>
                <a:lnTo>
                  <a:pt x="4275974" y="4268199"/>
                </a:lnTo>
                <a:lnTo>
                  <a:pt x="0" y="42681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5" name="Freeform 5"/>
          <p:cNvSpPr/>
          <p:nvPr/>
        </p:nvSpPr>
        <p:spPr>
          <a:xfrm rot="3701066">
            <a:off x="165818" y="8181161"/>
            <a:ext cx="2016535" cy="2395452"/>
          </a:xfrm>
          <a:custGeom>
            <a:avLst/>
            <a:gdLst/>
            <a:ahLst/>
            <a:cxnLst/>
            <a:rect l="l" t="t" r="r" b="b"/>
            <a:pathLst>
              <a:path w="2016535" h="2395452">
                <a:moveTo>
                  <a:pt x="0" y="0"/>
                </a:moveTo>
                <a:lnTo>
                  <a:pt x="2016535" y="0"/>
                </a:lnTo>
                <a:lnTo>
                  <a:pt x="2016535" y="2395452"/>
                </a:lnTo>
                <a:lnTo>
                  <a:pt x="0" y="23954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Freeform 6"/>
          <p:cNvSpPr/>
          <p:nvPr/>
        </p:nvSpPr>
        <p:spPr>
          <a:xfrm rot="4693436" flipH="1" flipV="1">
            <a:off x="16564093" y="-67015"/>
            <a:ext cx="2095922" cy="2489757"/>
          </a:xfrm>
          <a:custGeom>
            <a:avLst/>
            <a:gdLst/>
            <a:ahLst/>
            <a:cxnLst/>
            <a:rect l="l" t="t" r="r" b="b"/>
            <a:pathLst>
              <a:path w="2095922" h="2489757">
                <a:moveTo>
                  <a:pt x="2095922" y="2489757"/>
                </a:moveTo>
                <a:lnTo>
                  <a:pt x="0" y="2489757"/>
                </a:lnTo>
                <a:lnTo>
                  <a:pt x="0" y="0"/>
                </a:lnTo>
                <a:lnTo>
                  <a:pt x="2095922" y="0"/>
                </a:lnTo>
                <a:lnTo>
                  <a:pt x="2095922" y="2489757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/>
          <p:cNvSpPr/>
          <p:nvPr/>
        </p:nvSpPr>
        <p:spPr>
          <a:xfrm>
            <a:off x="388723" y="1852587"/>
            <a:ext cx="5875641" cy="3429906"/>
          </a:xfrm>
          <a:custGeom>
            <a:avLst/>
            <a:gdLst/>
            <a:ahLst/>
            <a:cxnLst/>
            <a:rect l="l" t="t" r="r" b="b"/>
            <a:pathLst>
              <a:path w="5875641" h="3429906">
                <a:moveTo>
                  <a:pt x="0" y="0"/>
                </a:moveTo>
                <a:lnTo>
                  <a:pt x="5875641" y="0"/>
                </a:lnTo>
                <a:lnTo>
                  <a:pt x="5875641" y="3429906"/>
                </a:lnTo>
                <a:lnTo>
                  <a:pt x="0" y="34299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" name="Freeform 8"/>
          <p:cNvSpPr/>
          <p:nvPr/>
        </p:nvSpPr>
        <p:spPr>
          <a:xfrm>
            <a:off x="6415396" y="1747939"/>
            <a:ext cx="4643207" cy="3613066"/>
          </a:xfrm>
          <a:custGeom>
            <a:avLst/>
            <a:gdLst/>
            <a:ahLst/>
            <a:cxnLst/>
            <a:rect l="l" t="t" r="r" b="b"/>
            <a:pathLst>
              <a:path w="4643207" h="3613066">
                <a:moveTo>
                  <a:pt x="0" y="0"/>
                </a:moveTo>
                <a:lnTo>
                  <a:pt x="4643206" y="0"/>
                </a:lnTo>
                <a:lnTo>
                  <a:pt x="4643206" y="3613066"/>
                </a:lnTo>
                <a:lnTo>
                  <a:pt x="0" y="361306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9" name="Freeform 9"/>
          <p:cNvSpPr/>
          <p:nvPr/>
        </p:nvSpPr>
        <p:spPr>
          <a:xfrm>
            <a:off x="500329" y="5649687"/>
            <a:ext cx="5652428" cy="4027355"/>
          </a:xfrm>
          <a:custGeom>
            <a:avLst/>
            <a:gdLst/>
            <a:ahLst/>
            <a:cxnLst/>
            <a:rect l="l" t="t" r="r" b="b"/>
            <a:pathLst>
              <a:path w="5652428" h="4027355">
                <a:moveTo>
                  <a:pt x="0" y="0"/>
                </a:moveTo>
                <a:lnTo>
                  <a:pt x="5652429" y="0"/>
                </a:lnTo>
                <a:lnTo>
                  <a:pt x="5652429" y="4027356"/>
                </a:lnTo>
                <a:lnTo>
                  <a:pt x="0" y="40273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0" name="Freeform 10"/>
          <p:cNvSpPr/>
          <p:nvPr/>
        </p:nvSpPr>
        <p:spPr>
          <a:xfrm>
            <a:off x="6339880" y="5678388"/>
            <a:ext cx="5487004" cy="3998655"/>
          </a:xfrm>
          <a:custGeom>
            <a:avLst/>
            <a:gdLst/>
            <a:ahLst/>
            <a:cxnLst/>
            <a:rect l="l" t="t" r="r" b="b"/>
            <a:pathLst>
              <a:path w="5487004" h="3998655">
                <a:moveTo>
                  <a:pt x="0" y="0"/>
                </a:moveTo>
                <a:lnTo>
                  <a:pt x="5487004" y="0"/>
                </a:lnTo>
                <a:lnTo>
                  <a:pt x="5487004" y="3998655"/>
                </a:lnTo>
                <a:lnTo>
                  <a:pt x="0" y="39986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1" name="Freeform 11"/>
          <p:cNvSpPr/>
          <p:nvPr/>
        </p:nvSpPr>
        <p:spPr>
          <a:xfrm>
            <a:off x="12146995" y="5744924"/>
            <a:ext cx="4337272" cy="3932118"/>
          </a:xfrm>
          <a:custGeom>
            <a:avLst/>
            <a:gdLst/>
            <a:ahLst/>
            <a:cxnLst/>
            <a:rect l="l" t="t" r="r" b="b"/>
            <a:pathLst>
              <a:path w="4337272" h="3932118">
                <a:moveTo>
                  <a:pt x="0" y="0"/>
                </a:moveTo>
                <a:lnTo>
                  <a:pt x="4337272" y="0"/>
                </a:lnTo>
                <a:lnTo>
                  <a:pt x="4337272" y="3932119"/>
                </a:lnTo>
                <a:lnTo>
                  <a:pt x="0" y="393211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20942" r="-2107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2" name="Freeform 12"/>
          <p:cNvSpPr/>
          <p:nvPr/>
        </p:nvSpPr>
        <p:spPr>
          <a:xfrm>
            <a:off x="15460014" y="7528915"/>
            <a:ext cx="4304080" cy="4296255"/>
          </a:xfrm>
          <a:custGeom>
            <a:avLst/>
            <a:gdLst/>
            <a:ahLst/>
            <a:cxnLst/>
            <a:rect l="l" t="t" r="r" b="b"/>
            <a:pathLst>
              <a:path w="4304080" h="4296255">
                <a:moveTo>
                  <a:pt x="0" y="0"/>
                </a:moveTo>
                <a:lnTo>
                  <a:pt x="4304080" y="0"/>
                </a:lnTo>
                <a:lnTo>
                  <a:pt x="4304080" y="4296255"/>
                </a:lnTo>
                <a:lnTo>
                  <a:pt x="0" y="42962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3" name="Freeform 13"/>
          <p:cNvSpPr/>
          <p:nvPr/>
        </p:nvSpPr>
        <p:spPr>
          <a:xfrm>
            <a:off x="11493804" y="1787176"/>
            <a:ext cx="5112929" cy="3495317"/>
          </a:xfrm>
          <a:custGeom>
            <a:avLst/>
            <a:gdLst/>
            <a:ahLst/>
            <a:cxnLst/>
            <a:rect l="l" t="t" r="r" b="b"/>
            <a:pathLst>
              <a:path w="5112929" h="3495317">
                <a:moveTo>
                  <a:pt x="0" y="0"/>
                </a:moveTo>
                <a:lnTo>
                  <a:pt x="5112928" y="0"/>
                </a:lnTo>
                <a:lnTo>
                  <a:pt x="5112928" y="3495317"/>
                </a:lnTo>
                <a:lnTo>
                  <a:pt x="0" y="349531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387" t="-26102" r="-16100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4" name="TextBox 14"/>
          <p:cNvSpPr txBox="1"/>
          <p:nvPr/>
        </p:nvSpPr>
        <p:spPr>
          <a:xfrm>
            <a:off x="4330193" y="640661"/>
            <a:ext cx="9506379" cy="969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</a:pPr>
            <a:r>
              <a:rPr lang="en-US" sz="5700">
                <a:solidFill>
                  <a:srgbClr val="6B3406"/>
                </a:solidFill>
                <a:latin typeface="Sweet Dreams"/>
                <a:ea typeface="Sweet Dreams"/>
                <a:cs typeface="Sweet Dreams"/>
                <a:sym typeface="Sweet Dreams"/>
              </a:rPr>
              <a:t>Glimpses from Past Years</a:t>
            </a:r>
          </a:p>
        </p:txBody>
      </p:sp>
      <p:pic>
        <p:nvPicPr>
          <p:cNvPr id="15" name="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93317" y="965279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2937481" y="-656030"/>
            <a:ext cx="6224239" cy="6805546"/>
          </a:xfrm>
          <a:custGeom>
            <a:avLst/>
            <a:gdLst/>
            <a:ahLst/>
            <a:cxnLst/>
            <a:rect l="l" t="t" r="r" b="b"/>
            <a:pathLst>
              <a:path w="6224239" h="6805546">
                <a:moveTo>
                  <a:pt x="6224239" y="6805546"/>
                </a:moveTo>
                <a:lnTo>
                  <a:pt x="0" y="6805546"/>
                </a:lnTo>
                <a:lnTo>
                  <a:pt x="0" y="0"/>
                </a:lnTo>
                <a:lnTo>
                  <a:pt x="6224239" y="0"/>
                </a:lnTo>
                <a:lnTo>
                  <a:pt x="6224239" y="6805546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Freeform 3"/>
          <p:cNvSpPr/>
          <p:nvPr/>
        </p:nvSpPr>
        <p:spPr>
          <a:xfrm>
            <a:off x="-411605" y="3958270"/>
            <a:ext cx="6289002" cy="6876358"/>
          </a:xfrm>
          <a:custGeom>
            <a:avLst/>
            <a:gdLst/>
            <a:ahLst/>
            <a:cxnLst/>
            <a:rect l="l" t="t" r="r" b="b"/>
            <a:pathLst>
              <a:path w="6289002" h="6876358">
                <a:moveTo>
                  <a:pt x="0" y="0"/>
                </a:moveTo>
                <a:lnTo>
                  <a:pt x="6289002" y="0"/>
                </a:lnTo>
                <a:lnTo>
                  <a:pt x="6289002" y="6876358"/>
                </a:lnTo>
                <a:lnTo>
                  <a:pt x="0" y="68763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4" name="Freeform 4"/>
          <p:cNvSpPr/>
          <p:nvPr/>
        </p:nvSpPr>
        <p:spPr>
          <a:xfrm>
            <a:off x="333167" y="2086903"/>
            <a:ext cx="4747167" cy="3457962"/>
          </a:xfrm>
          <a:custGeom>
            <a:avLst/>
            <a:gdLst/>
            <a:ahLst/>
            <a:cxnLst/>
            <a:rect l="l" t="t" r="r" b="b"/>
            <a:pathLst>
              <a:path w="4747167" h="3457962">
                <a:moveTo>
                  <a:pt x="0" y="0"/>
                </a:moveTo>
                <a:lnTo>
                  <a:pt x="4747167" y="0"/>
                </a:lnTo>
                <a:lnTo>
                  <a:pt x="4747167" y="3457962"/>
                </a:lnTo>
                <a:lnTo>
                  <a:pt x="0" y="34579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680" t="-22929" r="-17014" b="-7276"/>
            </a:stretch>
          </a:blipFill>
          <a:ln w="47625" cap="sq">
            <a:solidFill>
              <a:srgbClr val="6B3406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5" name="Freeform 5"/>
          <p:cNvSpPr/>
          <p:nvPr/>
        </p:nvSpPr>
        <p:spPr>
          <a:xfrm>
            <a:off x="-931961" y="-862379"/>
            <a:ext cx="4275974" cy="4268199"/>
          </a:xfrm>
          <a:custGeom>
            <a:avLst/>
            <a:gdLst/>
            <a:ahLst/>
            <a:cxnLst/>
            <a:rect l="l" t="t" r="r" b="b"/>
            <a:pathLst>
              <a:path w="4275974" h="4268199">
                <a:moveTo>
                  <a:pt x="0" y="0"/>
                </a:moveTo>
                <a:lnTo>
                  <a:pt x="4275974" y="0"/>
                </a:lnTo>
                <a:lnTo>
                  <a:pt x="4275974" y="4268199"/>
                </a:lnTo>
                <a:lnTo>
                  <a:pt x="0" y="42681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Freeform 6"/>
          <p:cNvSpPr/>
          <p:nvPr/>
        </p:nvSpPr>
        <p:spPr>
          <a:xfrm>
            <a:off x="9083383" y="1950125"/>
            <a:ext cx="5485167" cy="3647636"/>
          </a:xfrm>
          <a:custGeom>
            <a:avLst/>
            <a:gdLst/>
            <a:ahLst/>
            <a:cxnLst/>
            <a:rect l="l" t="t" r="r" b="b"/>
            <a:pathLst>
              <a:path w="5485167" h="3647636">
                <a:moveTo>
                  <a:pt x="0" y="0"/>
                </a:moveTo>
                <a:lnTo>
                  <a:pt x="5485167" y="0"/>
                </a:lnTo>
                <a:lnTo>
                  <a:pt x="5485167" y="3647636"/>
                </a:lnTo>
                <a:lnTo>
                  <a:pt x="0" y="36476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w="47625" cap="sq">
            <a:solidFill>
              <a:srgbClr val="6B3406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7" name="Freeform 7"/>
          <p:cNvSpPr/>
          <p:nvPr/>
        </p:nvSpPr>
        <p:spPr>
          <a:xfrm>
            <a:off x="14793575" y="1846444"/>
            <a:ext cx="3263344" cy="4303073"/>
          </a:xfrm>
          <a:custGeom>
            <a:avLst/>
            <a:gdLst/>
            <a:ahLst/>
            <a:cxnLst/>
            <a:rect l="l" t="t" r="r" b="b"/>
            <a:pathLst>
              <a:path w="3263344" h="4303073">
                <a:moveTo>
                  <a:pt x="0" y="0"/>
                </a:moveTo>
                <a:lnTo>
                  <a:pt x="3263344" y="0"/>
                </a:lnTo>
                <a:lnTo>
                  <a:pt x="3263344" y="4303072"/>
                </a:lnTo>
                <a:lnTo>
                  <a:pt x="0" y="430307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10306" t="-21125" r="-73635"/>
            </a:stretch>
          </a:blipFill>
          <a:ln w="47625" cap="sq">
            <a:solidFill>
              <a:srgbClr val="6B3406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8" name="Freeform 8"/>
          <p:cNvSpPr/>
          <p:nvPr/>
        </p:nvSpPr>
        <p:spPr>
          <a:xfrm rot="4693436" flipH="1" flipV="1">
            <a:off x="16564093" y="-67015"/>
            <a:ext cx="2095922" cy="2489757"/>
          </a:xfrm>
          <a:custGeom>
            <a:avLst/>
            <a:gdLst/>
            <a:ahLst/>
            <a:cxnLst/>
            <a:rect l="l" t="t" r="r" b="b"/>
            <a:pathLst>
              <a:path w="2095922" h="2489757">
                <a:moveTo>
                  <a:pt x="2095922" y="2489757"/>
                </a:moveTo>
                <a:lnTo>
                  <a:pt x="0" y="2489757"/>
                </a:lnTo>
                <a:lnTo>
                  <a:pt x="0" y="0"/>
                </a:lnTo>
                <a:lnTo>
                  <a:pt x="2095922" y="0"/>
                </a:lnTo>
                <a:lnTo>
                  <a:pt x="2095922" y="2489757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9" name="Freeform 9"/>
          <p:cNvSpPr/>
          <p:nvPr/>
        </p:nvSpPr>
        <p:spPr>
          <a:xfrm>
            <a:off x="289654" y="6021477"/>
            <a:ext cx="4557874" cy="3462966"/>
          </a:xfrm>
          <a:custGeom>
            <a:avLst/>
            <a:gdLst/>
            <a:ahLst/>
            <a:cxnLst/>
            <a:rect l="l" t="t" r="r" b="b"/>
            <a:pathLst>
              <a:path w="4557874" h="3462966">
                <a:moveTo>
                  <a:pt x="0" y="0"/>
                </a:moveTo>
                <a:lnTo>
                  <a:pt x="4557874" y="0"/>
                </a:lnTo>
                <a:lnTo>
                  <a:pt x="4557874" y="3462965"/>
                </a:lnTo>
                <a:lnTo>
                  <a:pt x="0" y="346296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ln w="47625" cap="sq">
            <a:solidFill>
              <a:srgbClr val="6B3406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10" name="Freeform 10"/>
          <p:cNvSpPr/>
          <p:nvPr/>
        </p:nvSpPr>
        <p:spPr>
          <a:xfrm rot="3701066">
            <a:off x="165818" y="8181161"/>
            <a:ext cx="2016535" cy="2395452"/>
          </a:xfrm>
          <a:custGeom>
            <a:avLst/>
            <a:gdLst/>
            <a:ahLst/>
            <a:cxnLst/>
            <a:rect l="l" t="t" r="r" b="b"/>
            <a:pathLst>
              <a:path w="2016535" h="2395452">
                <a:moveTo>
                  <a:pt x="0" y="0"/>
                </a:moveTo>
                <a:lnTo>
                  <a:pt x="2016535" y="0"/>
                </a:lnTo>
                <a:lnTo>
                  <a:pt x="2016535" y="2395452"/>
                </a:lnTo>
                <a:lnTo>
                  <a:pt x="0" y="23954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1" name="Freeform 11"/>
          <p:cNvSpPr/>
          <p:nvPr/>
        </p:nvSpPr>
        <p:spPr>
          <a:xfrm>
            <a:off x="8128188" y="6054585"/>
            <a:ext cx="5027300" cy="3324302"/>
          </a:xfrm>
          <a:custGeom>
            <a:avLst/>
            <a:gdLst/>
            <a:ahLst/>
            <a:cxnLst/>
            <a:rect l="l" t="t" r="r" b="b"/>
            <a:pathLst>
              <a:path w="5027300" h="3324302">
                <a:moveTo>
                  <a:pt x="0" y="0"/>
                </a:moveTo>
                <a:lnTo>
                  <a:pt x="5027299" y="0"/>
                </a:lnTo>
                <a:lnTo>
                  <a:pt x="5027299" y="3324302"/>
                </a:lnTo>
                <a:lnTo>
                  <a:pt x="0" y="332430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ln w="47625" cap="sq">
            <a:solidFill>
              <a:srgbClr val="6B3406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12" name="Freeform 12"/>
          <p:cNvSpPr/>
          <p:nvPr/>
        </p:nvSpPr>
        <p:spPr>
          <a:xfrm>
            <a:off x="13388233" y="6421137"/>
            <a:ext cx="4223821" cy="2993974"/>
          </a:xfrm>
          <a:custGeom>
            <a:avLst/>
            <a:gdLst/>
            <a:ahLst/>
            <a:cxnLst/>
            <a:rect l="l" t="t" r="r" b="b"/>
            <a:pathLst>
              <a:path w="4223821" h="2993974">
                <a:moveTo>
                  <a:pt x="0" y="0"/>
                </a:moveTo>
                <a:lnTo>
                  <a:pt x="4223821" y="0"/>
                </a:lnTo>
                <a:lnTo>
                  <a:pt x="4223821" y="2993973"/>
                </a:lnTo>
                <a:lnTo>
                  <a:pt x="0" y="299397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4246" t="-28289" r="-9868" b="-3034"/>
            </a:stretch>
          </a:blipFill>
          <a:ln w="47625" cap="sq">
            <a:solidFill>
              <a:srgbClr val="6B3406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13" name="Freeform 13"/>
          <p:cNvSpPr/>
          <p:nvPr/>
        </p:nvSpPr>
        <p:spPr>
          <a:xfrm>
            <a:off x="15460014" y="7528915"/>
            <a:ext cx="4304080" cy="4296255"/>
          </a:xfrm>
          <a:custGeom>
            <a:avLst/>
            <a:gdLst/>
            <a:ahLst/>
            <a:cxnLst/>
            <a:rect l="l" t="t" r="r" b="b"/>
            <a:pathLst>
              <a:path w="4304080" h="4296255">
                <a:moveTo>
                  <a:pt x="0" y="0"/>
                </a:moveTo>
                <a:lnTo>
                  <a:pt x="4304080" y="0"/>
                </a:lnTo>
                <a:lnTo>
                  <a:pt x="4304080" y="4296255"/>
                </a:lnTo>
                <a:lnTo>
                  <a:pt x="0" y="42962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4" name="Freeform 14"/>
          <p:cNvSpPr/>
          <p:nvPr/>
        </p:nvSpPr>
        <p:spPr>
          <a:xfrm>
            <a:off x="5099421" y="5890046"/>
            <a:ext cx="2803742" cy="4066200"/>
          </a:xfrm>
          <a:custGeom>
            <a:avLst/>
            <a:gdLst/>
            <a:ahLst/>
            <a:cxnLst/>
            <a:rect l="l" t="t" r="r" b="b"/>
            <a:pathLst>
              <a:path w="2803742" h="4066200">
                <a:moveTo>
                  <a:pt x="0" y="0"/>
                </a:moveTo>
                <a:lnTo>
                  <a:pt x="2803742" y="0"/>
                </a:lnTo>
                <a:lnTo>
                  <a:pt x="2803742" y="4066199"/>
                </a:lnTo>
                <a:lnTo>
                  <a:pt x="0" y="406619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  <a:ln w="47625" cap="sq">
            <a:solidFill>
              <a:srgbClr val="6B3406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15" name="Freeform 15"/>
          <p:cNvSpPr/>
          <p:nvPr/>
        </p:nvSpPr>
        <p:spPr>
          <a:xfrm>
            <a:off x="5261980" y="1902576"/>
            <a:ext cx="3639757" cy="3695185"/>
          </a:xfrm>
          <a:custGeom>
            <a:avLst/>
            <a:gdLst/>
            <a:ahLst/>
            <a:cxnLst/>
            <a:rect l="l" t="t" r="r" b="b"/>
            <a:pathLst>
              <a:path w="3639757" h="3695185">
                <a:moveTo>
                  <a:pt x="0" y="0"/>
                </a:moveTo>
                <a:lnTo>
                  <a:pt x="3639757" y="0"/>
                </a:lnTo>
                <a:lnTo>
                  <a:pt x="3639757" y="3695185"/>
                </a:lnTo>
                <a:lnTo>
                  <a:pt x="0" y="369518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  <a:ln w="47625" cap="sq">
            <a:solidFill>
              <a:srgbClr val="6B3406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16" name="TextBox 16"/>
          <p:cNvSpPr txBox="1"/>
          <p:nvPr/>
        </p:nvSpPr>
        <p:spPr>
          <a:xfrm>
            <a:off x="4847528" y="640661"/>
            <a:ext cx="9506379" cy="969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</a:pPr>
            <a:r>
              <a:rPr lang="en-US" sz="5700">
                <a:solidFill>
                  <a:srgbClr val="6B3406"/>
                </a:solidFill>
                <a:latin typeface="Sweet Dreams"/>
                <a:ea typeface="Sweet Dreams"/>
                <a:cs typeface="Sweet Dreams"/>
                <a:sym typeface="Sweet Dreams"/>
              </a:rPr>
              <a:t>Our Achievers</a:t>
            </a:r>
          </a:p>
        </p:txBody>
      </p:sp>
      <p:pic>
        <p:nvPicPr>
          <p:cNvPr id="17" name="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846628" y="948444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2937481" y="-656030"/>
            <a:ext cx="6224239" cy="6805546"/>
          </a:xfrm>
          <a:custGeom>
            <a:avLst/>
            <a:gdLst/>
            <a:ahLst/>
            <a:cxnLst/>
            <a:rect l="l" t="t" r="r" b="b"/>
            <a:pathLst>
              <a:path w="6224239" h="6805546">
                <a:moveTo>
                  <a:pt x="6224239" y="6805546"/>
                </a:moveTo>
                <a:lnTo>
                  <a:pt x="0" y="6805546"/>
                </a:lnTo>
                <a:lnTo>
                  <a:pt x="0" y="0"/>
                </a:lnTo>
                <a:lnTo>
                  <a:pt x="6224239" y="0"/>
                </a:lnTo>
                <a:lnTo>
                  <a:pt x="6224239" y="6805546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N" dirty="0"/>
          </a:p>
        </p:txBody>
      </p:sp>
      <p:sp>
        <p:nvSpPr>
          <p:cNvPr id="3" name="Freeform 3"/>
          <p:cNvSpPr/>
          <p:nvPr/>
        </p:nvSpPr>
        <p:spPr>
          <a:xfrm>
            <a:off x="-411605" y="3958270"/>
            <a:ext cx="6289002" cy="6876358"/>
          </a:xfrm>
          <a:custGeom>
            <a:avLst/>
            <a:gdLst/>
            <a:ahLst/>
            <a:cxnLst/>
            <a:rect l="l" t="t" r="r" b="b"/>
            <a:pathLst>
              <a:path w="6289002" h="6876358">
                <a:moveTo>
                  <a:pt x="0" y="0"/>
                </a:moveTo>
                <a:lnTo>
                  <a:pt x="6289002" y="0"/>
                </a:lnTo>
                <a:lnTo>
                  <a:pt x="6289002" y="6876358"/>
                </a:lnTo>
                <a:lnTo>
                  <a:pt x="0" y="68763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4" name="Freeform 4"/>
          <p:cNvSpPr/>
          <p:nvPr/>
        </p:nvSpPr>
        <p:spPr>
          <a:xfrm>
            <a:off x="15439929" y="7368716"/>
            <a:ext cx="4304080" cy="4296255"/>
          </a:xfrm>
          <a:custGeom>
            <a:avLst/>
            <a:gdLst/>
            <a:ahLst/>
            <a:cxnLst/>
            <a:rect l="l" t="t" r="r" b="b"/>
            <a:pathLst>
              <a:path w="4304080" h="4296255">
                <a:moveTo>
                  <a:pt x="0" y="0"/>
                </a:moveTo>
                <a:lnTo>
                  <a:pt x="4304081" y="0"/>
                </a:lnTo>
                <a:lnTo>
                  <a:pt x="4304081" y="4296255"/>
                </a:lnTo>
                <a:lnTo>
                  <a:pt x="0" y="42962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5" name="Freeform 5"/>
          <p:cNvSpPr/>
          <p:nvPr/>
        </p:nvSpPr>
        <p:spPr>
          <a:xfrm>
            <a:off x="-931961" y="-862379"/>
            <a:ext cx="4275974" cy="4268199"/>
          </a:xfrm>
          <a:custGeom>
            <a:avLst/>
            <a:gdLst/>
            <a:ahLst/>
            <a:cxnLst/>
            <a:rect l="l" t="t" r="r" b="b"/>
            <a:pathLst>
              <a:path w="4275974" h="4268199">
                <a:moveTo>
                  <a:pt x="0" y="0"/>
                </a:moveTo>
                <a:lnTo>
                  <a:pt x="4275974" y="0"/>
                </a:lnTo>
                <a:lnTo>
                  <a:pt x="4275974" y="4268199"/>
                </a:lnTo>
                <a:lnTo>
                  <a:pt x="0" y="42681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Freeform 6"/>
          <p:cNvSpPr/>
          <p:nvPr/>
        </p:nvSpPr>
        <p:spPr>
          <a:xfrm rot="3701066">
            <a:off x="141864" y="8034062"/>
            <a:ext cx="2128325" cy="2528247"/>
          </a:xfrm>
          <a:custGeom>
            <a:avLst/>
            <a:gdLst/>
            <a:ahLst/>
            <a:cxnLst/>
            <a:rect l="l" t="t" r="r" b="b"/>
            <a:pathLst>
              <a:path w="2128325" h="2528247">
                <a:moveTo>
                  <a:pt x="0" y="0"/>
                </a:moveTo>
                <a:lnTo>
                  <a:pt x="2128324" y="0"/>
                </a:lnTo>
                <a:lnTo>
                  <a:pt x="2128324" y="2528247"/>
                </a:lnTo>
                <a:lnTo>
                  <a:pt x="0" y="25282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/>
          <p:cNvSpPr/>
          <p:nvPr/>
        </p:nvSpPr>
        <p:spPr>
          <a:xfrm rot="4693436" flipH="1" flipV="1">
            <a:off x="16523061" y="-66313"/>
            <a:ext cx="2137817" cy="2539523"/>
          </a:xfrm>
          <a:custGeom>
            <a:avLst/>
            <a:gdLst/>
            <a:ahLst/>
            <a:cxnLst/>
            <a:rect l="l" t="t" r="r" b="b"/>
            <a:pathLst>
              <a:path w="2137817" h="2539523">
                <a:moveTo>
                  <a:pt x="2137817" y="2539523"/>
                </a:moveTo>
                <a:lnTo>
                  <a:pt x="0" y="2539523"/>
                </a:lnTo>
                <a:lnTo>
                  <a:pt x="0" y="0"/>
                </a:lnTo>
                <a:lnTo>
                  <a:pt x="2137817" y="0"/>
                </a:lnTo>
                <a:lnTo>
                  <a:pt x="2137817" y="2539523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8" name="Group 8"/>
          <p:cNvGrpSpPr/>
          <p:nvPr/>
        </p:nvGrpSpPr>
        <p:grpSpPr>
          <a:xfrm>
            <a:off x="1503337" y="2421969"/>
            <a:ext cx="3681351" cy="368135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-2993" r="-10383" b="-70491"/>
              </a:stretch>
            </a:blipFill>
            <a:ln w="57150" cap="sq">
              <a:solidFill>
                <a:srgbClr val="6B3406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623098" y="933450"/>
            <a:ext cx="10622452" cy="855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29"/>
              </a:lnSpc>
            </a:pPr>
            <a:r>
              <a:rPr lang="en-US" sz="5021">
                <a:solidFill>
                  <a:srgbClr val="6B3406"/>
                </a:solidFill>
                <a:latin typeface="Sweet Dreams"/>
                <a:ea typeface="Sweet Dreams"/>
                <a:cs typeface="Sweet Dreams"/>
                <a:sym typeface="Sweet Dreams"/>
              </a:rPr>
              <a:t>Meet Our Visionaries &amp; Key Members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8934324" y="2315153"/>
            <a:ext cx="3681351" cy="368135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t="-4945" r="-6138" b="-55062"/>
              </a:stretch>
            </a:blipFill>
            <a:ln w="57150" cap="sq">
              <a:solidFill>
                <a:srgbClr val="6B3406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503337" y="6341445"/>
            <a:ext cx="3681351" cy="3681351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l="-4047" r="-4047" b="-62141"/>
              </a:stretch>
            </a:blipFill>
            <a:ln w="57150" cap="sq">
              <a:solidFill>
                <a:srgbClr val="6B3406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144000" y="6342752"/>
            <a:ext cx="3681351" cy="3681351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 l="-2425" r="-2636" b="-57593"/>
              </a:stretch>
            </a:blipFill>
            <a:ln w="57150" cap="sq">
              <a:solidFill>
                <a:srgbClr val="6B3406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5276537" y="3348670"/>
            <a:ext cx="3353262" cy="17835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34"/>
              </a:lnSpc>
              <a:spcBef>
                <a:spcPct val="0"/>
              </a:spcBef>
            </a:pPr>
            <a:r>
              <a:rPr lang="en-US" sz="2810" dirty="0">
                <a:solidFill>
                  <a:srgbClr val="6B3406"/>
                </a:solidFill>
                <a:latin typeface="Sweet Dreams"/>
                <a:ea typeface="Sweet Dreams"/>
                <a:cs typeface="Sweet Dreams"/>
                <a:sym typeface="Sweet Dreams"/>
              </a:rPr>
              <a:t>Dr. Prabha Bajaj</a:t>
            </a:r>
          </a:p>
          <a:p>
            <a:pPr algn="ctr">
              <a:lnSpc>
                <a:spcPts val="3374"/>
              </a:lnSpc>
              <a:spcBef>
                <a:spcPct val="0"/>
              </a:spcBef>
            </a:pPr>
            <a:r>
              <a:rPr lang="en-US" sz="2410" dirty="0">
                <a:solidFill>
                  <a:srgbClr val="6B3406"/>
                </a:solidFill>
                <a:latin typeface="Sweet Dreams"/>
                <a:ea typeface="Sweet Dreams"/>
                <a:cs typeface="Sweet Dreams"/>
                <a:sym typeface="Sweet Dreams"/>
              </a:rPr>
              <a:t>Head Music Department</a:t>
            </a:r>
          </a:p>
          <a:p>
            <a:pPr algn="ctr">
              <a:lnSpc>
                <a:spcPts val="3374"/>
              </a:lnSpc>
              <a:spcBef>
                <a:spcPct val="0"/>
              </a:spcBef>
            </a:pPr>
            <a:r>
              <a:rPr lang="en-US" sz="2410" dirty="0">
                <a:solidFill>
                  <a:srgbClr val="6B3406"/>
                </a:solidFill>
                <a:latin typeface="Sweet Dreams"/>
                <a:ea typeface="Sweet Dreams"/>
                <a:cs typeface="Sweet Dreams"/>
                <a:sym typeface="Sweet Dreams"/>
              </a:rPr>
              <a:t>(Convener)</a:t>
            </a:r>
          </a:p>
          <a:p>
            <a:pPr algn="ctr">
              <a:lnSpc>
                <a:spcPts val="3374"/>
              </a:lnSpc>
              <a:spcBef>
                <a:spcPct val="0"/>
              </a:spcBef>
            </a:pPr>
            <a:r>
              <a:rPr lang="en-US" sz="2410" dirty="0">
                <a:solidFill>
                  <a:srgbClr val="6B3406"/>
                </a:solidFill>
                <a:latin typeface="Sweet Dreams"/>
                <a:ea typeface="Sweet Dreams"/>
                <a:cs typeface="Sweet Dreams"/>
                <a:sym typeface="Sweet Dreams"/>
              </a:rPr>
              <a:t>Contact: 7740867991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999740" y="3348670"/>
            <a:ext cx="3365571" cy="17835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34"/>
              </a:lnSpc>
              <a:spcBef>
                <a:spcPct val="0"/>
              </a:spcBef>
            </a:pPr>
            <a:r>
              <a:rPr lang="en-US" sz="2810" dirty="0">
                <a:solidFill>
                  <a:srgbClr val="6B3406"/>
                </a:solidFill>
                <a:latin typeface="Sweet Dreams"/>
                <a:ea typeface="Sweet Dreams"/>
                <a:cs typeface="Sweet Dreams"/>
                <a:sym typeface="Sweet Dreams"/>
              </a:rPr>
              <a:t>Dr. Neeta Agarwal</a:t>
            </a:r>
          </a:p>
          <a:p>
            <a:pPr algn="ctr">
              <a:lnSpc>
                <a:spcPts val="3374"/>
              </a:lnSpc>
              <a:spcBef>
                <a:spcPct val="0"/>
              </a:spcBef>
            </a:pPr>
            <a:r>
              <a:rPr lang="en-US" sz="2410" dirty="0">
                <a:solidFill>
                  <a:srgbClr val="6B3406"/>
                </a:solidFill>
                <a:latin typeface="Sweet Dreams"/>
                <a:ea typeface="Sweet Dreams"/>
                <a:cs typeface="Sweet Dreams"/>
                <a:sym typeface="Sweet Dreams"/>
              </a:rPr>
              <a:t>Assistant Professor</a:t>
            </a:r>
          </a:p>
          <a:p>
            <a:pPr algn="ctr">
              <a:lnSpc>
                <a:spcPts val="3374"/>
              </a:lnSpc>
              <a:spcBef>
                <a:spcPct val="0"/>
              </a:spcBef>
            </a:pPr>
            <a:r>
              <a:rPr lang="en-US" sz="2410" dirty="0">
                <a:solidFill>
                  <a:srgbClr val="6B3406"/>
                </a:solidFill>
                <a:latin typeface="Sweet Dreams"/>
                <a:ea typeface="Sweet Dreams"/>
                <a:cs typeface="Sweet Dreams"/>
                <a:sym typeface="Sweet Dreams"/>
              </a:rPr>
              <a:t>Department of EAFM</a:t>
            </a:r>
          </a:p>
          <a:p>
            <a:pPr algn="ctr">
              <a:lnSpc>
                <a:spcPts val="3374"/>
              </a:lnSpc>
              <a:spcBef>
                <a:spcPct val="0"/>
              </a:spcBef>
            </a:pPr>
            <a:r>
              <a:rPr lang="en-US" sz="2410" dirty="0">
                <a:solidFill>
                  <a:srgbClr val="6B3406"/>
                </a:solidFill>
                <a:latin typeface="Sweet Dreams"/>
                <a:ea typeface="Sweet Dreams"/>
                <a:cs typeface="Sweet Dreams"/>
                <a:sym typeface="Sweet Dreams"/>
              </a:rPr>
              <a:t>Contact: 9413223544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276537" y="7702269"/>
            <a:ext cx="3353262" cy="22676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34"/>
              </a:lnSpc>
            </a:pPr>
            <a:r>
              <a:rPr lang="en-US" sz="2810" dirty="0">
                <a:solidFill>
                  <a:srgbClr val="6B3406"/>
                </a:solidFill>
                <a:latin typeface="Sweet Dreams"/>
                <a:ea typeface="Sweet Dreams"/>
                <a:cs typeface="Sweet Dreams"/>
                <a:sym typeface="Sweet Dreams"/>
              </a:rPr>
              <a:t>Dr. Shipra Goyal</a:t>
            </a:r>
          </a:p>
          <a:p>
            <a:pPr algn="ctr">
              <a:lnSpc>
                <a:spcPts val="3374"/>
              </a:lnSpc>
            </a:pPr>
            <a:r>
              <a:rPr lang="en-US" sz="2410" dirty="0">
                <a:solidFill>
                  <a:srgbClr val="6B3406"/>
                </a:solidFill>
                <a:latin typeface="Sweet Dreams"/>
                <a:ea typeface="Sweet Dreams"/>
                <a:cs typeface="Sweet Dreams"/>
                <a:sym typeface="Sweet Dreams"/>
              </a:rPr>
              <a:t>Assistant Professor</a:t>
            </a:r>
          </a:p>
          <a:p>
            <a:pPr algn="ctr">
              <a:lnSpc>
                <a:spcPts val="3374"/>
              </a:lnSpc>
            </a:pPr>
            <a:r>
              <a:rPr lang="en-US" sz="2410" dirty="0">
                <a:solidFill>
                  <a:srgbClr val="6B3406"/>
                </a:solidFill>
                <a:latin typeface="Sweet Dreams"/>
                <a:ea typeface="Sweet Dreams"/>
                <a:cs typeface="Sweet Dreams"/>
                <a:sym typeface="Sweet Dreams"/>
              </a:rPr>
              <a:t>Department of Zoology</a:t>
            </a:r>
          </a:p>
          <a:p>
            <a:pPr algn="ctr">
              <a:lnSpc>
                <a:spcPts val="3374"/>
              </a:lnSpc>
            </a:pPr>
            <a:r>
              <a:rPr lang="en-US" sz="2410" dirty="0">
                <a:solidFill>
                  <a:srgbClr val="6B3406"/>
                </a:solidFill>
                <a:latin typeface="Sweet Dreams"/>
                <a:ea typeface="Sweet Dreams"/>
                <a:cs typeface="Sweet Dreams"/>
                <a:sym typeface="Sweet Dreams"/>
              </a:rPr>
              <a:t>Contact : 9829162184</a:t>
            </a:r>
          </a:p>
          <a:p>
            <a:pPr algn="ctr">
              <a:lnSpc>
                <a:spcPts val="3934"/>
              </a:lnSpc>
              <a:spcBef>
                <a:spcPct val="0"/>
              </a:spcBef>
            </a:pPr>
            <a:endParaRPr lang="en-US" sz="2410" dirty="0">
              <a:solidFill>
                <a:srgbClr val="6B3406"/>
              </a:solidFill>
              <a:latin typeface="Sweet Dreams"/>
              <a:ea typeface="Sweet Dreams"/>
              <a:cs typeface="Sweet Dreams"/>
              <a:sym typeface="Sweet Dream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2825351" y="7597436"/>
            <a:ext cx="4148138" cy="1783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4"/>
              </a:lnSpc>
              <a:spcBef>
                <a:spcPct val="0"/>
              </a:spcBef>
            </a:pPr>
            <a:r>
              <a:rPr lang="en-US" sz="2810" dirty="0">
                <a:solidFill>
                  <a:srgbClr val="6B3406"/>
                </a:solidFill>
                <a:latin typeface="Sweet Dreams"/>
                <a:ea typeface="Sweet Dreams"/>
                <a:cs typeface="Sweet Dreams"/>
                <a:sym typeface="Sweet Dreams"/>
              </a:rPr>
              <a:t>Ms. Swati Sharma</a:t>
            </a:r>
          </a:p>
          <a:p>
            <a:pPr algn="ctr">
              <a:lnSpc>
                <a:spcPts val="3374"/>
              </a:lnSpc>
              <a:spcBef>
                <a:spcPct val="0"/>
              </a:spcBef>
            </a:pPr>
            <a:r>
              <a:rPr lang="en-US" sz="2410" dirty="0">
                <a:solidFill>
                  <a:srgbClr val="6B3406"/>
                </a:solidFill>
                <a:latin typeface="Sweet Dreams"/>
                <a:ea typeface="Sweet Dreams"/>
                <a:cs typeface="Sweet Dreams"/>
                <a:sym typeface="Sweet Dreams"/>
              </a:rPr>
              <a:t>Assistant Professor</a:t>
            </a:r>
          </a:p>
          <a:p>
            <a:pPr algn="ctr">
              <a:lnSpc>
                <a:spcPts val="3374"/>
              </a:lnSpc>
              <a:spcBef>
                <a:spcPct val="0"/>
              </a:spcBef>
            </a:pPr>
            <a:r>
              <a:rPr lang="en-US" sz="2410" dirty="0">
                <a:solidFill>
                  <a:srgbClr val="6B3406"/>
                </a:solidFill>
                <a:latin typeface="Sweet Dreams"/>
                <a:ea typeface="Sweet Dreams"/>
                <a:cs typeface="Sweet Dreams"/>
                <a:sym typeface="Sweet Dreams"/>
              </a:rPr>
              <a:t>Computer Science Department</a:t>
            </a:r>
          </a:p>
          <a:p>
            <a:pPr algn="ctr">
              <a:lnSpc>
                <a:spcPts val="3374"/>
              </a:lnSpc>
              <a:spcBef>
                <a:spcPct val="0"/>
              </a:spcBef>
            </a:pPr>
            <a:r>
              <a:rPr lang="en-US" sz="2410" dirty="0">
                <a:solidFill>
                  <a:srgbClr val="6B3406"/>
                </a:solidFill>
                <a:latin typeface="Sweet Dreams"/>
                <a:ea typeface="Sweet Dreams"/>
                <a:cs typeface="Sweet Dreams"/>
                <a:sym typeface="Sweet Dreams"/>
              </a:rPr>
              <a:t>Contact: 7976050847 </a:t>
            </a:r>
          </a:p>
        </p:txBody>
      </p:sp>
      <p:pic>
        <p:nvPicPr>
          <p:cNvPr id="21" name="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975888" y="935921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2937481" y="-656030"/>
            <a:ext cx="6224239" cy="6805546"/>
          </a:xfrm>
          <a:custGeom>
            <a:avLst/>
            <a:gdLst/>
            <a:ahLst/>
            <a:cxnLst/>
            <a:rect l="l" t="t" r="r" b="b"/>
            <a:pathLst>
              <a:path w="6224239" h="6805546">
                <a:moveTo>
                  <a:pt x="6224239" y="6805546"/>
                </a:moveTo>
                <a:lnTo>
                  <a:pt x="0" y="6805546"/>
                </a:lnTo>
                <a:lnTo>
                  <a:pt x="0" y="0"/>
                </a:lnTo>
                <a:lnTo>
                  <a:pt x="6224239" y="0"/>
                </a:lnTo>
                <a:lnTo>
                  <a:pt x="6224239" y="6805546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Freeform 3"/>
          <p:cNvSpPr/>
          <p:nvPr/>
        </p:nvSpPr>
        <p:spPr>
          <a:xfrm>
            <a:off x="-411605" y="3958270"/>
            <a:ext cx="6289002" cy="6876358"/>
          </a:xfrm>
          <a:custGeom>
            <a:avLst/>
            <a:gdLst/>
            <a:ahLst/>
            <a:cxnLst/>
            <a:rect l="l" t="t" r="r" b="b"/>
            <a:pathLst>
              <a:path w="6289002" h="6876358">
                <a:moveTo>
                  <a:pt x="0" y="0"/>
                </a:moveTo>
                <a:lnTo>
                  <a:pt x="6289002" y="0"/>
                </a:lnTo>
                <a:lnTo>
                  <a:pt x="6289002" y="6876358"/>
                </a:lnTo>
                <a:lnTo>
                  <a:pt x="0" y="68763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4" name="Freeform 4"/>
          <p:cNvSpPr/>
          <p:nvPr/>
        </p:nvSpPr>
        <p:spPr>
          <a:xfrm>
            <a:off x="15239696" y="7110173"/>
            <a:ext cx="4304080" cy="4296255"/>
          </a:xfrm>
          <a:custGeom>
            <a:avLst/>
            <a:gdLst/>
            <a:ahLst/>
            <a:cxnLst/>
            <a:rect l="l" t="t" r="r" b="b"/>
            <a:pathLst>
              <a:path w="4304080" h="4296255">
                <a:moveTo>
                  <a:pt x="0" y="0"/>
                </a:moveTo>
                <a:lnTo>
                  <a:pt x="4304081" y="0"/>
                </a:lnTo>
                <a:lnTo>
                  <a:pt x="4304081" y="4296254"/>
                </a:lnTo>
                <a:lnTo>
                  <a:pt x="0" y="42962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5" name="Freeform 5"/>
          <p:cNvSpPr/>
          <p:nvPr/>
        </p:nvSpPr>
        <p:spPr>
          <a:xfrm>
            <a:off x="-931961" y="-862379"/>
            <a:ext cx="4275974" cy="4268199"/>
          </a:xfrm>
          <a:custGeom>
            <a:avLst/>
            <a:gdLst/>
            <a:ahLst/>
            <a:cxnLst/>
            <a:rect l="l" t="t" r="r" b="b"/>
            <a:pathLst>
              <a:path w="4275974" h="4268199">
                <a:moveTo>
                  <a:pt x="0" y="0"/>
                </a:moveTo>
                <a:lnTo>
                  <a:pt x="4275974" y="0"/>
                </a:lnTo>
                <a:lnTo>
                  <a:pt x="4275974" y="4268199"/>
                </a:lnTo>
                <a:lnTo>
                  <a:pt x="0" y="42681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Freeform 6"/>
          <p:cNvSpPr/>
          <p:nvPr/>
        </p:nvSpPr>
        <p:spPr>
          <a:xfrm rot="3701066">
            <a:off x="165818" y="8181161"/>
            <a:ext cx="2016535" cy="2395452"/>
          </a:xfrm>
          <a:custGeom>
            <a:avLst/>
            <a:gdLst/>
            <a:ahLst/>
            <a:cxnLst/>
            <a:rect l="l" t="t" r="r" b="b"/>
            <a:pathLst>
              <a:path w="2016535" h="2395452">
                <a:moveTo>
                  <a:pt x="0" y="0"/>
                </a:moveTo>
                <a:lnTo>
                  <a:pt x="2016535" y="0"/>
                </a:lnTo>
                <a:lnTo>
                  <a:pt x="2016535" y="2395452"/>
                </a:lnTo>
                <a:lnTo>
                  <a:pt x="0" y="23954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/>
          <p:cNvSpPr/>
          <p:nvPr/>
        </p:nvSpPr>
        <p:spPr>
          <a:xfrm rot="4693436" flipH="1" flipV="1">
            <a:off x="16564093" y="-67015"/>
            <a:ext cx="2095922" cy="2489757"/>
          </a:xfrm>
          <a:custGeom>
            <a:avLst/>
            <a:gdLst/>
            <a:ahLst/>
            <a:cxnLst/>
            <a:rect l="l" t="t" r="r" b="b"/>
            <a:pathLst>
              <a:path w="2095922" h="2489757">
                <a:moveTo>
                  <a:pt x="2095922" y="2489757"/>
                </a:moveTo>
                <a:lnTo>
                  <a:pt x="0" y="2489757"/>
                </a:lnTo>
                <a:lnTo>
                  <a:pt x="0" y="0"/>
                </a:lnTo>
                <a:lnTo>
                  <a:pt x="2095922" y="0"/>
                </a:lnTo>
                <a:lnTo>
                  <a:pt x="2095922" y="2489757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" name="Freeform 8"/>
          <p:cNvSpPr/>
          <p:nvPr/>
        </p:nvSpPr>
        <p:spPr>
          <a:xfrm>
            <a:off x="5455456" y="1922044"/>
            <a:ext cx="6221828" cy="5854894"/>
          </a:xfrm>
          <a:custGeom>
            <a:avLst/>
            <a:gdLst/>
            <a:ahLst/>
            <a:cxnLst/>
            <a:rect l="l" t="t" r="r" b="b"/>
            <a:pathLst>
              <a:path w="6439399" h="6439399">
                <a:moveTo>
                  <a:pt x="0" y="0"/>
                </a:moveTo>
                <a:lnTo>
                  <a:pt x="6439399" y="0"/>
                </a:lnTo>
                <a:lnTo>
                  <a:pt x="6439399" y="6439398"/>
                </a:lnTo>
                <a:lnTo>
                  <a:pt x="0" y="64393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9" name="TextBox 9"/>
          <p:cNvSpPr txBox="1"/>
          <p:nvPr/>
        </p:nvSpPr>
        <p:spPr>
          <a:xfrm>
            <a:off x="3200400" y="723808"/>
            <a:ext cx="11489950" cy="1198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86"/>
              </a:lnSpc>
            </a:pPr>
            <a:r>
              <a:rPr lang="en-US" sz="6990" dirty="0">
                <a:solidFill>
                  <a:srgbClr val="6B3406"/>
                </a:solidFill>
                <a:latin typeface="Sweet Dreams"/>
                <a:ea typeface="Sweet Dreams"/>
                <a:cs typeface="Sweet Dreams"/>
                <a:sym typeface="Sweet Dreams"/>
              </a:rPr>
              <a:t>How to Join &amp; Get Involved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56319" y="1992813"/>
            <a:ext cx="13378111" cy="405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4"/>
              </a:lnSpc>
              <a:spcBef>
                <a:spcPct val="0"/>
              </a:spcBef>
            </a:pPr>
            <a:r>
              <a:rPr lang="en-US" sz="2410" dirty="0">
                <a:solidFill>
                  <a:srgbClr val="6B3406"/>
                </a:solidFill>
                <a:latin typeface="Sweet Dreams"/>
                <a:ea typeface="Sweet Dreams"/>
                <a:cs typeface="Sweet Dreams"/>
                <a:sym typeface="Sweet Dreams"/>
              </a:rPr>
              <a:t>Scan the QR Code or Contact to Faculty members of </a:t>
            </a:r>
            <a:r>
              <a:rPr lang="en-US" sz="2410" dirty="0" err="1">
                <a:solidFill>
                  <a:srgbClr val="6B3406"/>
                </a:solidFill>
                <a:latin typeface="Sweet Dreams"/>
                <a:ea typeface="Sweet Dreams"/>
                <a:cs typeface="Sweet Dreams"/>
                <a:sym typeface="Sweet Dreams"/>
              </a:rPr>
              <a:t>Swaranchal</a:t>
            </a:r>
            <a:r>
              <a:rPr lang="en-US" sz="2410" dirty="0">
                <a:solidFill>
                  <a:srgbClr val="6B3406"/>
                </a:solidFill>
                <a:latin typeface="Sweet Dreams"/>
                <a:ea typeface="Sweet Dreams"/>
                <a:cs typeface="Sweet Dreams"/>
                <a:sym typeface="Sweet Dreams"/>
              </a:rPr>
              <a:t> Club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88282" y="6766937"/>
            <a:ext cx="5888150" cy="30418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2985"/>
              </a:lnSpc>
            </a:pPr>
            <a:r>
              <a:rPr lang="en-US" sz="9600" dirty="0">
                <a:solidFill>
                  <a:srgbClr val="6B3406"/>
                </a:solidFill>
                <a:latin typeface="Sweet Dreams"/>
                <a:ea typeface="Sweet Dreams"/>
                <a:cs typeface="Sweet Dreams"/>
                <a:sym typeface="Sweet Dreams"/>
              </a:rPr>
              <a:t>Thank you!</a:t>
            </a:r>
            <a:endParaRPr lang="en-US" sz="9600" dirty="0">
              <a:solidFill>
                <a:srgbClr val="6B3406"/>
              </a:solidFill>
              <a:latin typeface="Sweet Dreams"/>
              <a:ea typeface="Sweet Dreams"/>
              <a:cs typeface="Sweet Dreams"/>
              <a:sym typeface="Sweet Dream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56319" y="7303921"/>
            <a:ext cx="140504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dirty="0">
                <a:hlinkClick r:id="rId10"/>
              </a:rPr>
              <a:t>https://</a:t>
            </a:r>
            <a:r>
              <a:rPr lang="en-IN" sz="2400" dirty="0" smtClean="0">
                <a:hlinkClick r:id="rId10"/>
              </a:rPr>
              <a:t>docs.google.com/forms/d/e/1FAIpQLSf0jFzD4QZQG-VApt23KLitGi6Ot0guCPiFXXt8K2la0xXBfw/viewform</a:t>
            </a:r>
            <a:r>
              <a:rPr lang="en-IN" sz="2400" dirty="0" smtClean="0"/>
              <a:t> </a:t>
            </a:r>
            <a:endParaRPr lang="en-IN" sz="2400" dirty="0"/>
          </a:p>
        </p:txBody>
      </p:sp>
      <p:pic>
        <p:nvPicPr>
          <p:cNvPr id="14" name="Slid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29542" y="937888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247</Words>
  <Application>Microsoft Office PowerPoint</Application>
  <PresentationFormat>Custom</PresentationFormat>
  <Paragraphs>47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ADLaM Display</vt:lpstr>
      <vt:lpstr>Calibri</vt:lpstr>
      <vt:lpstr>Arial</vt:lpstr>
      <vt:lpstr>Sweet Dreams</vt:lpstr>
      <vt:lpstr>Arimo</vt:lpstr>
      <vt:lpstr>Arimo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and Beige Minimalist Short Musical Drama Presentation</dc:title>
  <dc:creator>HP</dc:creator>
  <cp:lastModifiedBy>HP</cp:lastModifiedBy>
  <cp:revision>8</cp:revision>
  <dcterms:created xsi:type="dcterms:W3CDTF">2006-08-16T00:00:00Z</dcterms:created>
  <dcterms:modified xsi:type="dcterms:W3CDTF">2025-08-11T16:46:38Z</dcterms:modified>
  <dc:identifier>DAGvvQ0p1sc</dc:identifier>
</cp:coreProperties>
</file>